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7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61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23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0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16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42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7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77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5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6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6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196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2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3977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 smtClean="0"/>
              <a:t>God Knows us Intimately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4241" y="6012367"/>
            <a:ext cx="10572000" cy="434974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Jeff Iorg, President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57" y="6100841"/>
            <a:ext cx="3878516" cy="5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Knows </a:t>
            </a:r>
            <a:r>
              <a:rPr lang="en-US" dirty="0"/>
              <a:t>U</a:t>
            </a:r>
            <a:r>
              <a:rPr lang="en-US" dirty="0" smtClean="0"/>
              <a:t>s </a:t>
            </a:r>
            <a:r>
              <a:rPr lang="en-US" dirty="0" smtClean="0"/>
              <a:t>Intimately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358887"/>
            <a:ext cx="10856165" cy="3499911"/>
          </a:xfrm>
          <a:effectLst/>
        </p:spPr>
        <p:txBody>
          <a:bodyPr anchor="t"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Shadow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 can be intimate with Jesus (Woman at Jesus’ feet: Luke 7:36-50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priority is ministry to Jesus rather than ministry for him (Alabaster-jar-woman: Matt. 26:6-13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 Jesus by serving others (Matt. 25:37-40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8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Knows </a:t>
            </a:r>
            <a:r>
              <a:rPr lang="en-US" dirty="0"/>
              <a:t>Us </a:t>
            </a:r>
            <a:r>
              <a:rPr lang="en-US" dirty="0" smtClean="0"/>
              <a:t>Intimately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358887"/>
            <a:ext cx="10856165" cy="4205199"/>
          </a:xfrm>
          <a:effectLst/>
        </p:spPr>
        <p:txBody>
          <a:bodyPr anchor="t"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touched anonymous people to show all of us we are welcome in his inner circle.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Blind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men’s eyes (Matt. 20:34).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Malchus’s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 (Luke 22:51; John 18:10)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Woman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touched the hem of Jesus’ robe (Matt. 9:20–21; Mark 5:27–34; Luke 8:43–48).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crowded around Jesus (Matt. 14:36; Mark 3:10; 6:56; Luke 6:19). 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3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Knows </a:t>
            </a:r>
            <a:r>
              <a:rPr lang="en-US" dirty="0"/>
              <a:t>Us </a:t>
            </a:r>
            <a:r>
              <a:rPr lang="en-US" dirty="0" smtClean="0"/>
              <a:t>Intimately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358887"/>
            <a:ext cx="10856165" cy="4205199"/>
          </a:xfrm>
          <a:effectLst/>
        </p:spPr>
        <p:txBody>
          <a:bodyPr anchor="t"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touched his followers to communicate peace, comfort, and support.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disciples after the transfiguration (Matt. 17:7).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resurrection Jesus invited the disciples to touch him (Luke 24:36, 39b). 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Knows </a:t>
            </a:r>
            <a:r>
              <a:rPr lang="en-US" dirty="0"/>
              <a:t>Us </a:t>
            </a:r>
            <a:r>
              <a:rPr lang="en-US" dirty="0" smtClean="0"/>
              <a:t>Intimately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1534887"/>
            <a:ext cx="10856165" cy="5029200"/>
          </a:xfrm>
          <a:effectLst/>
        </p:spPr>
        <p:txBody>
          <a:bodyPr anchor="ctr">
            <a:normAutofit/>
          </a:bodyPr>
          <a:lstStyle/>
          <a:p>
            <a:pPr marL="0" lv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Shadow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 serve Jesus because of who he is,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 because of what he can do for them. </a:t>
            </a:r>
          </a:p>
        </p:txBody>
      </p:sp>
    </p:spTree>
    <p:extLst>
      <p:ext uri="{BB962C8B-B14F-4D97-AF65-F5344CB8AC3E}">
        <p14:creationId xmlns:p14="http://schemas.microsoft.com/office/powerpoint/2010/main" val="330748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Loves </a:t>
            </a:r>
            <a:r>
              <a:rPr lang="en-US" dirty="0"/>
              <a:t>Us </a:t>
            </a:r>
            <a:r>
              <a:rPr lang="en-US" dirty="0" smtClean="0"/>
              <a:t>Tenderly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188029"/>
            <a:ext cx="11210661" cy="4212771"/>
          </a:xfrm>
          <a:effectLst/>
        </p:spPr>
        <p:txBody>
          <a:bodyPr anchor="t">
            <a:normAutofit lnSpcReduction="10000"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 is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(Genesis 19).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 is love (1 John 4:8).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 welcoming children (Mark 10:13a).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Caring for hurting children.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John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4:46-54 Official’s son in Capernaum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a demon possessed child (Matt. 17:14-21; Mark 9:14-29; Luke 9:37-43).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heals the widow of Nain’s son (Luke 7:11-15).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sees his followers in pain and responds, as he did for this woman, by providing emotional support and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care of practical needs.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62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Loves </a:t>
            </a:r>
            <a:r>
              <a:rPr lang="en-US" dirty="0"/>
              <a:t>Us </a:t>
            </a:r>
            <a:r>
              <a:rPr lang="en-US" dirty="0" smtClean="0"/>
              <a:t>Tenderly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40" y="2188029"/>
            <a:ext cx="10187404" cy="4212771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children effect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Jesus went out of his way to welcome children and minister to hurting children to show an important aspect of God’s love. 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part of God’s kingdom, you got there by becoming childlike and then becoming his child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Values </a:t>
            </a:r>
            <a:r>
              <a:rPr lang="en-US" dirty="0"/>
              <a:t>Us </a:t>
            </a:r>
            <a:r>
              <a:rPr lang="en-US" dirty="0" smtClean="0"/>
              <a:t>Highly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188029"/>
            <a:ext cx="11210661" cy="4386942"/>
          </a:xfrm>
          <a:effectLst/>
        </p:spPr>
        <p:txBody>
          <a:bodyPr anchor="t">
            <a:normAutofit fontScale="92500" lnSpcReduction="10000"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Priesthood of believers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believer is part of “a royal priesthood” (1 Pet. 2:9),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Serves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“priest of the gospel” (Rom. 15:16), 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offers “spiritual sacrifices acceptable to God” (1 Pet. 2:5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kingdom of priests means fulfilling God’s purposes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others on God’s behalf (sharing your faith)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Ministering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others (Christian service)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Representing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in public life (community engagement)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Glorifying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in every way possible (“whatever you do, do everything for the glory of God,” 1 Cor. 10:31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25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Values </a:t>
            </a:r>
            <a:r>
              <a:rPr lang="en-US" dirty="0"/>
              <a:t>Us </a:t>
            </a:r>
            <a:r>
              <a:rPr lang="en-US" dirty="0" smtClean="0"/>
              <a:t>Highly:</a:t>
            </a:r>
            <a:br>
              <a:rPr lang="en-US" dirty="0" smtClean="0"/>
            </a:br>
            <a:r>
              <a:rPr lang="en-US" dirty="0" smtClean="0"/>
              <a:t>Everyone is Gifted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188029"/>
            <a:ext cx="11210661" cy="4386942"/>
          </a:xfrm>
          <a:effectLst/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Bible has at least three lists of those gifts (1 Cor. 12:4–11; Eph. 4:11–12; Rom. 12:6–8)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believer  has received at least one spiritual gift from God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gifts are bestowed to benefit others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 are gifted for service and responsible to use their gifts wisely.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Leaders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steward gifted people. Christian leaders must deploy gifted people effectively to advance God’s kingdom. </a:t>
            </a:r>
          </a:p>
          <a:p>
            <a:pPr marL="0" lv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0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Values </a:t>
            </a:r>
            <a:r>
              <a:rPr lang="en-US" dirty="0"/>
              <a:t>Us </a:t>
            </a:r>
            <a:r>
              <a:rPr lang="en-US" dirty="0" smtClean="0"/>
              <a:t>Highly:</a:t>
            </a:r>
            <a:br>
              <a:rPr lang="en-US" dirty="0" smtClean="0"/>
            </a:br>
            <a:r>
              <a:rPr lang="en-US" dirty="0" smtClean="0"/>
              <a:t>Everyone is Gifted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188029"/>
            <a:ext cx="11210661" cy="4386942"/>
          </a:xfrm>
          <a:effectLst/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gifts among believers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gifts are compatible and intertwined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 gifts have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gifts are a source of unity (1 Cor. 12:4-6)</a:t>
            </a:r>
          </a:p>
          <a:p>
            <a:pPr marL="0" lv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3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Values </a:t>
            </a:r>
            <a:r>
              <a:rPr lang="en-US" dirty="0"/>
              <a:t>Us </a:t>
            </a:r>
            <a:r>
              <a:rPr lang="en-US" dirty="0" smtClean="0"/>
              <a:t>Highly:</a:t>
            </a:r>
            <a:br>
              <a:rPr lang="en-US" dirty="0" smtClean="0"/>
            </a:br>
            <a:r>
              <a:rPr lang="en-US" dirty="0" smtClean="0"/>
              <a:t>Everyone is Gifted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514599"/>
            <a:ext cx="11210661" cy="4060371"/>
          </a:xfrm>
          <a:effectLst/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of the church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church is a fellowship of believers on mission (Eph. 2:8-9)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assigned work to every believer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assigned that work “ahead of time” (Eph. 2:10)</a:t>
            </a:r>
          </a:p>
          <a:p>
            <a:pPr marL="0" lv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2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167149"/>
            <a:ext cx="10571998" cy="1580628"/>
          </a:xfrm>
        </p:spPr>
        <p:txBody>
          <a:bodyPr/>
          <a:lstStyle/>
          <a:p>
            <a:pPr lvl="0" algn="ctr"/>
            <a:r>
              <a:rPr lang="en-US" dirty="0" smtClean="0"/>
              <a:t>God </a:t>
            </a:r>
            <a:r>
              <a:rPr lang="en-US" smtClean="0"/>
              <a:t>Values </a:t>
            </a:r>
            <a:r>
              <a:rPr lang="en-US"/>
              <a:t>Us </a:t>
            </a:r>
            <a:r>
              <a:rPr lang="en-US" dirty="0" smtClean="0"/>
              <a:t>Highly:</a:t>
            </a:r>
            <a:br>
              <a:rPr lang="en-US" dirty="0" smtClean="0"/>
            </a:br>
            <a:r>
              <a:rPr lang="en-US" dirty="0" smtClean="0"/>
              <a:t>Everyone is Gifted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739" y="2188029"/>
            <a:ext cx="10629259" cy="4386942"/>
          </a:xfrm>
          <a:effectLst/>
        </p:spPr>
        <p:txBody>
          <a:bodyPr anchor="t"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Leader’s Focus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Christian leaders is equipping other believers for ministry (Eph. 4:11-12)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ultimate measure of leadership success is how many people are: 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Motivated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Celebrated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ministry</a:t>
            </a:r>
          </a:p>
          <a:p>
            <a:pPr marL="914400" lvl="2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94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36" y="1212449"/>
            <a:ext cx="5667375" cy="2743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87647" y="4175532"/>
            <a:ext cx="14686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www.gs.edu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139"/>
          <p:cNvSpPr>
            <a:spLocks noChangeArrowheads="1"/>
          </p:cNvSpPr>
          <p:nvPr/>
        </p:nvSpPr>
        <p:spPr bwMode="auto">
          <a:xfrm>
            <a:off x="4449899" y="4216889"/>
            <a:ext cx="327221" cy="327221"/>
          </a:xfrm>
          <a:prstGeom prst="ellipse">
            <a:avLst/>
          </a:prstGeom>
          <a:noFill/>
          <a:ln w="19050">
            <a:solidFill>
              <a:srgbClr val="FFFFFF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Freeform 140"/>
          <p:cNvSpPr>
            <a:spLocks noEditPoints="1"/>
          </p:cNvSpPr>
          <p:nvPr/>
        </p:nvSpPr>
        <p:spPr bwMode="auto">
          <a:xfrm>
            <a:off x="4543756" y="4279762"/>
            <a:ext cx="131357" cy="205246"/>
          </a:xfrm>
          <a:custGeom>
            <a:avLst/>
            <a:gdLst>
              <a:gd name="T0" fmla="*/ 155 w 155"/>
              <a:gd name="T1" fmla="*/ 76 h 242"/>
              <a:gd name="T2" fmla="*/ 155 w 155"/>
              <a:gd name="T3" fmla="*/ 76 h 242"/>
              <a:gd name="T4" fmla="*/ 78 w 155"/>
              <a:gd name="T5" fmla="*/ 0 h 242"/>
              <a:gd name="T6" fmla="*/ 0 w 155"/>
              <a:gd name="T7" fmla="*/ 76 h 242"/>
              <a:gd name="T8" fmla="*/ 0 w 155"/>
              <a:gd name="T9" fmla="*/ 76 h 242"/>
              <a:gd name="T10" fmla="*/ 0 w 155"/>
              <a:gd name="T11" fmla="*/ 79 h 242"/>
              <a:gd name="T12" fmla="*/ 46 w 155"/>
              <a:gd name="T13" fmla="*/ 156 h 242"/>
              <a:gd name="T14" fmla="*/ 78 w 155"/>
              <a:gd name="T15" fmla="*/ 242 h 242"/>
              <a:gd name="T16" fmla="*/ 109 w 155"/>
              <a:gd name="T17" fmla="*/ 156 h 242"/>
              <a:gd name="T18" fmla="*/ 155 w 155"/>
              <a:gd name="T19" fmla="*/ 79 h 242"/>
              <a:gd name="T20" fmla="*/ 155 w 155"/>
              <a:gd name="T21" fmla="*/ 76 h 242"/>
              <a:gd name="T22" fmla="*/ 78 w 155"/>
              <a:gd name="T23" fmla="*/ 100 h 242"/>
              <a:gd name="T24" fmla="*/ 54 w 155"/>
              <a:gd name="T25" fmla="*/ 76 h 242"/>
              <a:gd name="T26" fmla="*/ 78 w 155"/>
              <a:gd name="T27" fmla="*/ 53 h 242"/>
              <a:gd name="T28" fmla="*/ 101 w 155"/>
              <a:gd name="T29" fmla="*/ 76 h 242"/>
              <a:gd name="T30" fmla="*/ 78 w 155"/>
              <a:gd name="T31" fmla="*/ 10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5" h="242">
                <a:moveTo>
                  <a:pt x="155" y="76"/>
                </a:moveTo>
                <a:cubicBezTo>
                  <a:pt x="155" y="76"/>
                  <a:pt x="155" y="76"/>
                  <a:pt x="155" y="76"/>
                </a:cubicBezTo>
                <a:cubicBezTo>
                  <a:pt x="153" y="34"/>
                  <a:pt x="119" y="1"/>
                  <a:pt x="78" y="0"/>
                </a:cubicBezTo>
                <a:cubicBezTo>
                  <a:pt x="36" y="1"/>
                  <a:pt x="2" y="34"/>
                  <a:pt x="0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7"/>
                  <a:pt x="0" y="78"/>
                  <a:pt x="0" y="79"/>
                </a:cubicBezTo>
                <a:cubicBezTo>
                  <a:pt x="0" y="111"/>
                  <a:pt x="26" y="130"/>
                  <a:pt x="46" y="156"/>
                </a:cubicBezTo>
                <a:cubicBezTo>
                  <a:pt x="70" y="186"/>
                  <a:pt x="78" y="242"/>
                  <a:pt x="78" y="242"/>
                </a:cubicBezTo>
                <a:cubicBezTo>
                  <a:pt x="78" y="242"/>
                  <a:pt x="86" y="186"/>
                  <a:pt x="109" y="156"/>
                </a:cubicBezTo>
                <a:cubicBezTo>
                  <a:pt x="129" y="130"/>
                  <a:pt x="155" y="111"/>
                  <a:pt x="155" y="79"/>
                </a:cubicBezTo>
                <a:cubicBezTo>
                  <a:pt x="155" y="78"/>
                  <a:pt x="155" y="77"/>
                  <a:pt x="155" y="76"/>
                </a:cubicBezTo>
                <a:close/>
                <a:moveTo>
                  <a:pt x="78" y="100"/>
                </a:moveTo>
                <a:cubicBezTo>
                  <a:pt x="65" y="100"/>
                  <a:pt x="54" y="89"/>
                  <a:pt x="54" y="76"/>
                </a:cubicBezTo>
                <a:cubicBezTo>
                  <a:pt x="54" y="63"/>
                  <a:pt x="65" y="53"/>
                  <a:pt x="78" y="53"/>
                </a:cubicBezTo>
                <a:cubicBezTo>
                  <a:pt x="91" y="53"/>
                  <a:pt x="101" y="63"/>
                  <a:pt x="101" y="76"/>
                </a:cubicBezTo>
                <a:cubicBezTo>
                  <a:pt x="101" y="89"/>
                  <a:pt x="91" y="100"/>
                  <a:pt x="78" y="1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00503" y="4146643"/>
            <a:ext cx="1235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Jeff_Iorg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reeform 104"/>
          <p:cNvSpPr>
            <a:spLocks/>
          </p:cNvSpPr>
          <p:nvPr/>
        </p:nvSpPr>
        <p:spPr bwMode="auto">
          <a:xfrm>
            <a:off x="6513908" y="4164912"/>
            <a:ext cx="327221" cy="327221"/>
          </a:xfrm>
          <a:custGeom>
            <a:avLst/>
            <a:gdLst>
              <a:gd name="T0" fmla="*/ 47 w 320"/>
              <a:gd name="T1" fmla="*/ 273 h 320"/>
              <a:gd name="T2" fmla="*/ 160 w 320"/>
              <a:gd name="T3" fmla="*/ 320 h 320"/>
              <a:gd name="T4" fmla="*/ 273 w 320"/>
              <a:gd name="T5" fmla="*/ 273 h 320"/>
              <a:gd name="T6" fmla="*/ 320 w 320"/>
              <a:gd name="T7" fmla="*/ 160 h 320"/>
              <a:gd name="T8" fmla="*/ 273 w 320"/>
              <a:gd name="T9" fmla="*/ 47 h 320"/>
              <a:gd name="T10" fmla="*/ 160 w 320"/>
              <a:gd name="T11" fmla="*/ 0 h 320"/>
              <a:gd name="T12" fmla="*/ 47 w 320"/>
              <a:gd name="T13" fmla="*/ 47 h 320"/>
              <a:gd name="T14" fmla="*/ 0 w 320"/>
              <a:gd name="T15" fmla="*/ 160 h 320"/>
              <a:gd name="T16" fmla="*/ 47 w 320"/>
              <a:gd name="T17" fmla="*/ 27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320">
                <a:moveTo>
                  <a:pt x="47" y="273"/>
                </a:moveTo>
                <a:cubicBezTo>
                  <a:pt x="77" y="303"/>
                  <a:pt x="117" y="320"/>
                  <a:pt x="160" y="320"/>
                </a:cubicBezTo>
                <a:cubicBezTo>
                  <a:pt x="202" y="320"/>
                  <a:pt x="243" y="303"/>
                  <a:pt x="273" y="273"/>
                </a:cubicBezTo>
                <a:cubicBezTo>
                  <a:pt x="303" y="243"/>
                  <a:pt x="320" y="203"/>
                  <a:pt x="320" y="160"/>
                </a:cubicBezTo>
                <a:cubicBezTo>
                  <a:pt x="320" y="117"/>
                  <a:pt x="303" y="77"/>
                  <a:pt x="273" y="47"/>
                </a:cubicBezTo>
                <a:cubicBezTo>
                  <a:pt x="243" y="17"/>
                  <a:pt x="202" y="0"/>
                  <a:pt x="160" y="0"/>
                </a:cubicBezTo>
                <a:cubicBezTo>
                  <a:pt x="117" y="0"/>
                  <a:pt x="77" y="17"/>
                  <a:pt x="47" y="47"/>
                </a:cubicBezTo>
                <a:cubicBezTo>
                  <a:pt x="16" y="77"/>
                  <a:pt x="0" y="117"/>
                  <a:pt x="0" y="160"/>
                </a:cubicBezTo>
                <a:cubicBezTo>
                  <a:pt x="0" y="203"/>
                  <a:pt x="16" y="243"/>
                  <a:pt x="47" y="273"/>
                </a:cubicBezTo>
              </a:path>
            </a:pathLst>
          </a:custGeom>
          <a:noFill/>
          <a:ln w="19050">
            <a:solidFill>
              <a:srgbClr val="FFFFFF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Freeform 103"/>
          <p:cNvSpPr>
            <a:spLocks/>
          </p:cNvSpPr>
          <p:nvPr/>
        </p:nvSpPr>
        <p:spPr bwMode="auto">
          <a:xfrm>
            <a:off x="6583683" y="4255017"/>
            <a:ext cx="191062" cy="154976"/>
          </a:xfrm>
          <a:custGeom>
            <a:avLst/>
            <a:gdLst>
              <a:gd name="T0" fmla="*/ 230 w 230"/>
              <a:gd name="T1" fmla="*/ 22 h 187"/>
              <a:gd name="T2" fmla="*/ 203 w 230"/>
              <a:gd name="T3" fmla="*/ 30 h 187"/>
              <a:gd name="T4" fmla="*/ 224 w 230"/>
              <a:gd name="T5" fmla="*/ 4 h 187"/>
              <a:gd name="T6" fmla="*/ 194 w 230"/>
              <a:gd name="T7" fmla="*/ 15 h 187"/>
              <a:gd name="T8" fmla="*/ 159 w 230"/>
              <a:gd name="T9" fmla="*/ 0 h 187"/>
              <a:gd name="T10" fmla="*/ 112 w 230"/>
              <a:gd name="T11" fmla="*/ 48 h 187"/>
              <a:gd name="T12" fmla="*/ 113 w 230"/>
              <a:gd name="T13" fmla="*/ 58 h 187"/>
              <a:gd name="T14" fmla="*/ 16 w 230"/>
              <a:gd name="T15" fmla="*/ 9 h 187"/>
              <a:gd name="T16" fmla="*/ 10 w 230"/>
              <a:gd name="T17" fmla="*/ 33 h 187"/>
              <a:gd name="T18" fmla="*/ 31 w 230"/>
              <a:gd name="T19" fmla="*/ 72 h 187"/>
              <a:gd name="T20" fmla="*/ 9 w 230"/>
              <a:gd name="T21" fmla="*/ 66 h 187"/>
              <a:gd name="T22" fmla="*/ 9 w 230"/>
              <a:gd name="T23" fmla="*/ 67 h 187"/>
              <a:gd name="T24" fmla="*/ 47 w 230"/>
              <a:gd name="T25" fmla="*/ 113 h 187"/>
              <a:gd name="T26" fmla="*/ 35 w 230"/>
              <a:gd name="T27" fmla="*/ 115 h 187"/>
              <a:gd name="T28" fmla="*/ 26 w 230"/>
              <a:gd name="T29" fmla="*/ 114 h 187"/>
              <a:gd name="T30" fmla="*/ 70 w 230"/>
              <a:gd name="T31" fmla="*/ 147 h 187"/>
              <a:gd name="T32" fmla="*/ 11 w 230"/>
              <a:gd name="T33" fmla="*/ 167 h 187"/>
              <a:gd name="T34" fmla="*/ 0 w 230"/>
              <a:gd name="T35" fmla="*/ 166 h 187"/>
              <a:gd name="T36" fmla="*/ 72 w 230"/>
              <a:gd name="T37" fmla="*/ 187 h 187"/>
              <a:gd name="T38" fmla="*/ 207 w 230"/>
              <a:gd name="T39" fmla="*/ 53 h 187"/>
              <a:gd name="T40" fmla="*/ 207 w 230"/>
              <a:gd name="T41" fmla="*/ 47 h 187"/>
              <a:gd name="T42" fmla="*/ 230 w 230"/>
              <a:gd name="T43" fmla="*/ 2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0" h="187">
                <a:moveTo>
                  <a:pt x="230" y="22"/>
                </a:moveTo>
                <a:cubicBezTo>
                  <a:pt x="222" y="26"/>
                  <a:pt x="213" y="29"/>
                  <a:pt x="203" y="30"/>
                </a:cubicBezTo>
                <a:cubicBezTo>
                  <a:pt x="213" y="24"/>
                  <a:pt x="220" y="15"/>
                  <a:pt x="224" y="4"/>
                </a:cubicBezTo>
                <a:cubicBezTo>
                  <a:pt x="215" y="9"/>
                  <a:pt x="205" y="13"/>
                  <a:pt x="194" y="15"/>
                </a:cubicBezTo>
                <a:cubicBezTo>
                  <a:pt x="185" y="6"/>
                  <a:pt x="173" y="0"/>
                  <a:pt x="159" y="0"/>
                </a:cubicBezTo>
                <a:cubicBezTo>
                  <a:pt x="133" y="0"/>
                  <a:pt x="112" y="21"/>
                  <a:pt x="112" y="48"/>
                </a:cubicBezTo>
                <a:cubicBezTo>
                  <a:pt x="112" y="51"/>
                  <a:pt x="113" y="55"/>
                  <a:pt x="113" y="58"/>
                </a:cubicBezTo>
                <a:cubicBezTo>
                  <a:pt x="74" y="56"/>
                  <a:pt x="39" y="38"/>
                  <a:pt x="16" y="9"/>
                </a:cubicBezTo>
                <a:cubicBezTo>
                  <a:pt x="12" y="16"/>
                  <a:pt x="10" y="24"/>
                  <a:pt x="10" y="33"/>
                </a:cubicBezTo>
                <a:cubicBezTo>
                  <a:pt x="10" y="49"/>
                  <a:pt x="18" y="64"/>
                  <a:pt x="31" y="72"/>
                </a:cubicBezTo>
                <a:cubicBezTo>
                  <a:pt x="23" y="72"/>
                  <a:pt x="16" y="70"/>
                  <a:pt x="9" y="66"/>
                </a:cubicBezTo>
                <a:cubicBezTo>
                  <a:pt x="9" y="66"/>
                  <a:pt x="9" y="66"/>
                  <a:pt x="9" y="67"/>
                </a:cubicBezTo>
                <a:cubicBezTo>
                  <a:pt x="9" y="90"/>
                  <a:pt x="26" y="109"/>
                  <a:pt x="47" y="113"/>
                </a:cubicBezTo>
                <a:cubicBezTo>
                  <a:pt x="43" y="114"/>
                  <a:pt x="39" y="115"/>
                  <a:pt x="35" y="115"/>
                </a:cubicBezTo>
                <a:cubicBezTo>
                  <a:pt x="32" y="115"/>
                  <a:pt x="29" y="114"/>
                  <a:pt x="26" y="114"/>
                </a:cubicBezTo>
                <a:cubicBezTo>
                  <a:pt x="32" y="133"/>
                  <a:pt x="49" y="146"/>
                  <a:pt x="70" y="147"/>
                </a:cubicBezTo>
                <a:cubicBezTo>
                  <a:pt x="54" y="159"/>
                  <a:pt x="33" y="167"/>
                  <a:pt x="11" y="167"/>
                </a:cubicBezTo>
                <a:cubicBezTo>
                  <a:pt x="8" y="167"/>
                  <a:pt x="4" y="167"/>
                  <a:pt x="0" y="166"/>
                </a:cubicBezTo>
                <a:cubicBezTo>
                  <a:pt x="21" y="180"/>
                  <a:pt x="46" y="187"/>
                  <a:pt x="72" y="187"/>
                </a:cubicBezTo>
                <a:cubicBezTo>
                  <a:pt x="159" y="187"/>
                  <a:pt x="207" y="115"/>
                  <a:pt x="207" y="53"/>
                </a:cubicBezTo>
                <a:cubicBezTo>
                  <a:pt x="207" y="51"/>
                  <a:pt x="207" y="49"/>
                  <a:pt x="207" y="47"/>
                </a:cubicBezTo>
                <a:cubicBezTo>
                  <a:pt x="216" y="40"/>
                  <a:pt x="224" y="32"/>
                  <a:pt x="230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32931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435</TotalTime>
  <Words>658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Times New Roman</vt:lpstr>
      <vt:lpstr>Wingdings</vt:lpstr>
      <vt:lpstr>Wingdings 2</vt:lpstr>
      <vt:lpstr>Quotable</vt:lpstr>
      <vt:lpstr>God Knows us Intimately</vt:lpstr>
      <vt:lpstr>God Knows Us Intimately</vt:lpstr>
      <vt:lpstr>God Knows Us Intimately</vt:lpstr>
      <vt:lpstr>God Knows Us Intimately</vt:lpstr>
      <vt:lpstr>God Knows Us Intimately</vt:lpstr>
      <vt:lpstr>God Loves Us Tenderly</vt:lpstr>
      <vt:lpstr>God Loves Us Tenderly</vt:lpstr>
      <vt:lpstr>God Values Us Highly</vt:lpstr>
      <vt:lpstr>God Values Us Highly: Everyone is Gifted</vt:lpstr>
      <vt:lpstr>God Values Us Highly: Everyone is Gifted</vt:lpstr>
      <vt:lpstr>God Values Us Highly: Everyone is Gifted</vt:lpstr>
      <vt:lpstr>God Values Us Highly: Everyone is Gifted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Resurrection:  It changes Everything</dc:title>
  <dc:creator>Eric Espinoza</dc:creator>
  <cp:lastModifiedBy>Eric Espinoza</cp:lastModifiedBy>
  <cp:revision>42</cp:revision>
  <dcterms:created xsi:type="dcterms:W3CDTF">2018-02-28T17:07:29Z</dcterms:created>
  <dcterms:modified xsi:type="dcterms:W3CDTF">2021-01-28T21:07:47Z</dcterms:modified>
</cp:coreProperties>
</file>